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9" r:id="rId3"/>
    <p:sldId id="266" r:id="rId4"/>
    <p:sldId id="275" r:id="rId5"/>
    <p:sldId id="276" r:id="rId6"/>
    <p:sldId id="282" r:id="rId7"/>
    <p:sldId id="261" r:id="rId8"/>
    <p:sldId id="284" r:id="rId9"/>
    <p:sldId id="281" r:id="rId10"/>
    <p:sldId id="285" r:id="rId11"/>
    <p:sldId id="283" r:id="rId12"/>
    <p:sldId id="28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9784E-E46B-40D9-87CD-D77BBC4256FB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E063F-1088-4D65-A017-1EBB0665B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4033-C504-4222-BF50-C070C8AFBC60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9D54F-2051-4B75-86B0-CFDEFE9BD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85F65-B92C-41E2-AC28-68A8A76C1A89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3E408-F0A8-4BB2-9982-6B2841D03C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697A8-4093-4053-9942-FAF9264844D3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1798-92AD-4B3A-8814-79C4D946B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05A38-667F-4997-A09B-6A3804476254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FDB8B-5FB2-4D2E-B3DA-F2A820701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EFDE-92E3-49B8-A022-92D550CB524F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99B7B-2DA2-4C14-8ACB-C797E9384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6BF9F-FA91-4DBD-84A8-279A7515C474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8B4F7-693F-4489-B861-31FC2029D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D8A14-FE69-48D4-B971-9E2C353F7907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E77A4-2554-471A-B095-093E9167E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9F338-66A1-4CAA-A464-B4BE8BCB7EC6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DC89D-6B92-4541-A58D-14C649186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1B71C-D0B5-460B-91EC-9A3B293669A5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B2843-EAB0-412C-A3EA-7C7C2CD1B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D2BC9-305B-4502-B3F0-878013D89132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B1A3-9526-4F82-9FA6-7FEC7667A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C85C33-B406-49E4-B6A8-CF19564F318A}" type="datetimeFigureOut">
              <a:rPr lang="ru-RU"/>
              <a:pPr>
                <a:defRPr/>
              </a:pPr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F34F30-D2F6-4CB2-8BFA-3DEBD4526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5643571" y="3714753"/>
            <a:ext cx="3000396" cy="1428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solidFill>
                  <a:srgbClr val="003300"/>
                </a:solidFill>
                <a:latin typeface="Arial" charset="0"/>
                <a:cs typeface="Arial" charset="0"/>
              </a:rPr>
              <a:t>Муниципальное общеобразовательное учреждение «Жедайская средняя общеобразовательная школа»</a:t>
            </a:r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5956300" y="3071813"/>
            <a:ext cx="29527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2400" b="1">
                <a:solidFill>
                  <a:srgbClr val="C00000"/>
                </a:solidFill>
                <a:cs typeface="Arial" charset="0"/>
              </a:rPr>
              <a:t>Наш девиз:</a:t>
            </a:r>
            <a:endParaRPr lang="ru-RU" b="1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6084888" y="3652838"/>
            <a:ext cx="26638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sz="4000" b="1">
              <a:solidFill>
                <a:srgbClr val="6600FF"/>
              </a:solidFill>
              <a:latin typeface="Calibri" pitchFamily="34" charset="0"/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724525" y="3463925"/>
            <a:ext cx="3225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ru-RU" sz="2000" b="1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055" name="Прямоугольник 17"/>
          <p:cNvSpPr>
            <a:spLocks noChangeArrowheads="1"/>
          </p:cNvSpPr>
          <p:nvPr/>
        </p:nvSpPr>
        <p:spPr bwMode="auto">
          <a:xfrm>
            <a:off x="1249363" y="388938"/>
            <a:ext cx="67976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400" b="1">
              <a:solidFill>
                <a:srgbClr val="6600FF"/>
              </a:solidFill>
              <a:latin typeface="Calibri" pitchFamily="34" charset="0"/>
            </a:endParaRPr>
          </a:p>
        </p:txBody>
      </p:sp>
      <p:sp>
        <p:nvSpPr>
          <p:cNvPr id="2056" name="TextBox 10"/>
          <p:cNvSpPr txBox="1">
            <a:spLocks noChangeArrowheads="1"/>
          </p:cNvSpPr>
          <p:nvPr/>
        </p:nvSpPr>
        <p:spPr bwMode="auto">
          <a:xfrm>
            <a:off x="5929313" y="3929063"/>
            <a:ext cx="2500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Calibri" pitchFamily="34" charset="0"/>
              </a:rPr>
              <a:t>«</a:t>
            </a:r>
            <a:r>
              <a:rPr lang="ru-RU" sz="2400" b="1">
                <a:solidFill>
                  <a:srgbClr val="002060"/>
                </a:solidFill>
                <a:cs typeface="Arial" charset="0"/>
              </a:rPr>
              <a:t>БУДУЩЕЕ </a:t>
            </a:r>
          </a:p>
          <a:p>
            <a:pPr algn="ctr"/>
            <a:r>
              <a:rPr lang="ru-RU" sz="2400" b="1">
                <a:solidFill>
                  <a:srgbClr val="002060"/>
                </a:solidFill>
                <a:cs typeface="Arial" charset="0"/>
              </a:rPr>
              <a:t>НАЧИНАЕТСЯ </a:t>
            </a:r>
          </a:p>
          <a:p>
            <a:pPr algn="ctr"/>
            <a:r>
              <a:rPr lang="ru-RU" sz="2400" b="1">
                <a:solidFill>
                  <a:srgbClr val="002060"/>
                </a:solidFill>
                <a:cs typeface="Arial" charset="0"/>
              </a:rPr>
              <a:t>СЕГОДНЯ»</a:t>
            </a:r>
          </a:p>
        </p:txBody>
      </p:sp>
      <p:pic>
        <p:nvPicPr>
          <p:cNvPr id="410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357298"/>
            <a:ext cx="5593868" cy="372538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58" name="Picture 15" descr="C:\Program Files\Microsoft Office\MEDIA\OFFICE12\Lines\BD21313_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9025" y="5802313"/>
            <a:ext cx="743108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4000" b="1" smtClean="0">
                <a:solidFill>
                  <a:srgbClr val="C00000"/>
                </a:solidFill>
              </a:rPr>
              <a:t>В здоровом теле</a:t>
            </a:r>
            <a:br>
              <a:rPr lang="ru-RU" sz="4000" b="1" smtClean="0">
                <a:solidFill>
                  <a:srgbClr val="C00000"/>
                </a:solidFill>
              </a:rPr>
            </a:br>
            <a:r>
              <a:rPr lang="ru-RU" sz="4000" b="1" smtClean="0">
                <a:solidFill>
                  <a:srgbClr val="C00000"/>
                </a:solidFill>
              </a:rPr>
              <a:t> – здоровый дух!</a:t>
            </a: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1643042" cy="109422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Содержимое 5" descr="Рисунок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00166" y="1720041"/>
            <a:ext cx="5929354" cy="44470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b="1" smtClean="0">
                <a:solidFill>
                  <a:srgbClr val="C00000"/>
                </a:solidFill>
              </a:rPr>
              <a:t>Школьные годы чудесные</a:t>
            </a: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1608984" cy="107154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Содержимое 5" descr="Рисунок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3108" y="1357298"/>
            <a:ext cx="6072230" cy="51392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b="1" smtClean="0">
                <a:solidFill>
                  <a:srgbClr val="C00000"/>
                </a:solidFill>
              </a:rPr>
              <a:t>Школьные годы чудесные</a:t>
            </a: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608984" cy="107154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Содержимое 5" descr="Рисунок8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3108" y="1643050"/>
            <a:ext cx="6072230" cy="45406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Педагогический коллектив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7082"/>
            <a:ext cx="1928826" cy="12845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7" name="Рисунок 6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2000240"/>
            <a:ext cx="7070076" cy="3945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7082"/>
            <a:ext cx="1928826" cy="12845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100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3600" b="1" smtClean="0">
                <a:solidFill>
                  <a:srgbClr val="C00000"/>
                </a:solidFill>
              </a:rPr>
              <a:t>Отличники образования РС(Я)</a:t>
            </a:r>
            <a:br>
              <a:rPr lang="ru-RU" sz="3600" b="1" smtClean="0">
                <a:solidFill>
                  <a:srgbClr val="C00000"/>
                </a:solidFill>
              </a:rPr>
            </a:br>
            <a:endParaRPr lang="ru-RU" sz="3600" smtClean="0"/>
          </a:p>
        </p:txBody>
      </p:sp>
      <p:pic>
        <p:nvPicPr>
          <p:cNvPr id="8" name="Содержимое 7" descr="Рисунок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0100" y="1714488"/>
            <a:ext cx="2605254" cy="4275290"/>
          </a:xfrm>
        </p:spPr>
      </p:pic>
      <p:sp>
        <p:nvSpPr>
          <p:cNvPr id="4102" name="TextBox 10"/>
          <p:cNvSpPr txBox="1">
            <a:spLocks noChangeArrowheads="1"/>
          </p:cNvSpPr>
          <p:nvPr/>
        </p:nvSpPr>
        <p:spPr bwMode="auto">
          <a:xfrm>
            <a:off x="285750" y="6072188"/>
            <a:ext cx="8643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Измайлова Ритта Анатольевна                                       Антипина Любовь Федоровна</a:t>
            </a:r>
          </a:p>
        </p:txBody>
      </p:sp>
      <p:pic>
        <p:nvPicPr>
          <p:cNvPr id="9" name="Рисунок 8" descr="Рисунок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1785926"/>
            <a:ext cx="3010602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214313" y="5786438"/>
            <a:ext cx="8572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   Гавриш Неля Ивановна                                                 Барахова Александра Семеновна                  </a:t>
            </a:r>
          </a:p>
        </p:txBody>
      </p:sp>
      <p:sp>
        <p:nvSpPr>
          <p:cNvPr id="5125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2350"/>
          </a:xfrm>
        </p:spPr>
        <p:txBody>
          <a:bodyPr>
            <a:spAutoFit/>
          </a:bodyPr>
          <a:lstStyle/>
          <a:p>
            <a:pPr algn="r" eaLnBrk="1" hangingPunct="1"/>
            <a:r>
              <a:rPr lang="ru-RU" b="1" smtClean="0">
                <a:solidFill>
                  <a:srgbClr val="C00000"/>
                </a:solidFill>
              </a:rPr>
              <a:t>«Учитель учителей»</a:t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                  </a:t>
            </a: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928826" cy="12845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Содержимое 8" descr="Рисунок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4" y="1656445"/>
            <a:ext cx="3037816" cy="3987133"/>
          </a:xfrm>
        </p:spPr>
      </p:pic>
      <p:pic>
        <p:nvPicPr>
          <p:cNvPr id="10" name="Рисунок 9" descr="Рисунок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1446054"/>
            <a:ext cx="2214578" cy="4294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642938" y="5335588"/>
            <a:ext cx="785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                                               Браун Людмила Леонидовна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Почетный ветеран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педагогического труда РС(Я)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928826" cy="12845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Рисунок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4956" y="1807143"/>
            <a:ext cx="3234088" cy="3243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Школа – культурно-образовательный центр села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928826" cy="12845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Содержимое 6" descr="Рисунок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82191" y="1424251"/>
            <a:ext cx="4604651" cy="4147889"/>
          </a:xfrm>
        </p:spPr>
      </p:pic>
      <p:pic>
        <p:nvPicPr>
          <p:cNvPr id="8" name="Рисунок 7" descr="Рисунок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786190"/>
            <a:ext cx="3908421" cy="2608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2800" b="1" smtClean="0">
                <a:solidFill>
                  <a:srgbClr val="C00000"/>
                </a:solidFill>
              </a:rPr>
              <a:t>Учеба – наш главный труд</a:t>
            </a: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1643042" cy="109422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196" name="Содержимое 3" descr="S6303838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357688" y="3071813"/>
            <a:ext cx="4548187" cy="3411537"/>
          </a:xfrm>
        </p:spPr>
      </p:pic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204" y="1928802"/>
            <a:ext cx="3421370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2800" b="1" smtClean="0">
                <a:solidFill>
                  <a:srgbClr val="C00000"/>
                </a:solidFill>
              </a:rPr>
              <a:t>Отдых и труд неразлучны</a:t>
            </a: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928826" cy="12845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220" name="Рисунок 8" descr="ST83312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3786188"/>
            <a:ext cx="3857625" cy="28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Рисунок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5" y="1896910"/>
            <a:ext cx="4354055" cy="303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Умел учиться –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умей и отдохнуть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928826" cy="12845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  <a:bevel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Содержимое 5" descr="Рисунок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85917" y="2087179"/>
            <a:ext cx="6251463" cy="39850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6|2.2|1.2|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70</Words>
  <Application>Microsoft Office PowerPoint</Application>
  <PresentationFormat>Экран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общеобразовательное учреждение «Жедайская средняя общеобразовательная школа»</vt:lpstr>
      <vt:lpstr> Педагогический коллектив</vt:lpstr>
      <vt:lpstr>Отличники образования РС(Я) </vt:lpstr>
      <vt:lpstr>«Учитель учителей»                         </vt:lpstr>
      <vt:lpstr>Почетный ветеран педагогического труда РС(Я)</vt:lpstr>
      <vt:lpstr>Школа – культурно-образовательный центр села</vt:lpstr>
      <vt:lpstr>Учеба – наш главный труд</vt:lpstr>
      <vt:lpstr>Отдых и труд неразлучны</vt:lpstr>
      <vt:lpstr>Умел учиться –  умей и отдохнуть</vt:lpstr>
      <vt:lpstr>В здоровом теле  – здоровый дух!</vt:lpstr>
      <vt:lpstr>Школьные годы чудесные</vt:lpstr>
      <vt:lpstr>Школьные годы чудесные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45</cp:revision>
  <dcterms:created xsi:type="dcterms:W3CDTF">2011-01-08T04:39:57Z</dcterms:created>
  <dcterms:modified xsi:type="dcterms:W3CDTF">2011-06-02T02:29:53Z</dcterms:modified>
</cp:coreProperties>
</file>